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6"/>
  </p:notesMasterIdLst>
  <p:sldIdLst>
    <p:sldId id="266" r:id="rId5"/>
    <p:sldId id="257" r:id="rId6"/>
    <p:sldId id="271" r:id="rId7"/>
    <p:sldId id="258" r:id="rId8"/>
    <p:sldId id="270" r:id="rId9"/>
    <p:sldId id="273" r:id="rId10"/>
    <p:sldId id="274" r:id="rId11"/>
    <p:sldId id="275" r:id="rId12"/>
    <p:sldId id="277" r:id="rId13"/>
    <p:sldId id="276" r:id="rId14"/>
    <p:sldId id="269" r:id="rId15"/>
  </p:sldIdLst>
  <p:sldSz cx="12192000" cy="6858000"/>
  <p:notesSz cx="6858000" cy="9144000"/>
  <p:embeddedFontLst>
    <p:embeddedFont>
      <p:font typeface="SamsungOne 800C" charset="0"/>
      <p:bold r:id="rId17"/>
    </p:embeddedFont>
    <p:embeddedFont>
      <p:font typeface="SamsungOne 450C" charset="0"/>
      <p:regular r:id="rId18"/>
    </p:embeddedFont>
    <p:embeddedFont>
      <p:font typeface="Calibri" pitchFamily="34" charset="0"/>
      <p:regular r:id="rId19"/>
      <p:bold r:id="rId20"/>
      <p:italic r:id="rId21"/>
      <p:bold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80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32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pPr/>
              <a:t>21.05.2023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4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NUL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NUL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NUL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NUL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39" y="460015"/>
            <a:ext cx="9257907" cy="690677"/>
          </a:xfrm>
        </p:spPr>
        <p:txBody>
          <a:bodyPr>
            <a:normAutofit/>
          </a:bodyPr>
          <a:lstStyle/>
          <a:p>
            <a:r>
              <a:rPr lang="ru-RU" sz="4400" dirty="0" smtClean="0"/>
              <a:t>г</a:t>
            </a:r>
            <a:r>
              <a:rPr lang="ru-RU" sz="4400" dirty="0" smtClean="0"/>
              <a:t>де скачать?</a:t>
            </a:r>
            <a:endParaRPr lang="ru-RU" sz="4400" dirty="0"/>
          </a:p>
        </p:txBody>
      </p:sp>
      <p:grpSp>
        <p:nvGrpSpPr>
          <p:cNvPr id="2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64086471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7101210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328111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Индивидуальный проект </a:t>
            </a:r>
            <a:br>
              <a:rPr lang="ru-RU" dirty="0" smtClean="0"/>
            </a:br>
            <a:r>
              <a:rPr lang="ru-RU" dirty="0" smtClean="0"/>
              <a:t>текстовый </a:t>
            </a:r>
            <a:r>
              <a:rPr lang="ru-RU" dirty="0" err="1" smtClean="0"/>
              <a:t>квест</a:t>
            </a:r>
            <a:r>
              <a:rPr lang="ru-RU" dirty="0" smtClean="0"/>
              <a:t> «</a:t>
            </a:r>
            <a:r>
              <a:rPr lang="en-US" dirty="0" smtClean="0"/>
              <a:t>Timelessness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3397" y="4882551"/>
            <a:ext cx="2746075" cy="1708030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ru-RU" dirty="0" smtClean="0"/>
              <a:t>Город</a:t>
            </a:r>
            <a:r>
              <a:rPr lang="ru-RU" dirty="0" smtClean="0"/>
              <a:t>:</a:t>
            </a:r>
            <a:endParaRPr lang="ru-RU" dirty="0" smtClean="0"/>
          </a:p>
          <a:p>
            <a:pPr algn="r"/>
            <a:r>
              <a:rPr lang="ru-RU" dirty="0" smtClean="0"/>
              <a:t>Площадка</a:t>
            </a:r>
            <a:r>
              <a:rPr lang="ru-RU" dirty="0" smtClean="0"/>
              <a:t>:</a:t>
            </a:r>
            <a:endParaRPr lang="ru-RU" dirty="0" smtClean="0"/>
          </a:p>
          <a:p>
            <a:pPr algn="r"/>
            <a:r>
              <a:rPr lang="ru-RU" dirty="0" smtClean="0"/>
              <a:t>Учащаяся</a:t>
            </a:r>
            <a:r>
              <a:rPr lang="ru-RU" dirty="0" smtClean="0"/>
              <a:t>:</a:t>
            </a:r>
            <a:endParaRPr lang="ru-RU" dirty="0" smtClean="0"/>
          </a:p>
          <a:p>
            <a:pPr algn="r"/>
            <a:r>
              <a:rPr lang="ru-RU" dirty="0" smtClean="0"/>
              <a:t>Преподаватель</a:t>
            </a:r>
            <a:r>
              <a:rPr lang="ru-RU" dirty="0" smtClean="0"/>
              <a:t>:</a:t>
            </a:r>
            <a:endParaRPr lang="ru-RU" dirty="0" smtClean="0"/>
          </a:p>
          <a:p>
            <a:pPr algn="r"/>
            <a:r>
              <a:rPr lang="ru-RU" dirty="0" smtClean="0"/>
              <a:t>Дата</a:t>
            </a:r>
            <a:r>
              <a:rPr lang="ru-RU" dirty="0" smtClean="0"/>
              <a:t>: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4402347" y="4922807"/>
            <a:ext cx="4137803" cy="170803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Новосибирск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МБОУ Инженерный Лицей НГТУ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Маругина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Мария Александровна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Шперлинг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Владимир Константинович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23 мая 2023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39" y="460015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г</a:t>
            </a:r>
            <a:r>
              <a:rPr lang="ru-RU" sz="4000" dirty="0" smtClean="0"/>
              <a:t>лавное меню</a:t>
            </a:r>
            <a:endParaRPr lang="ru-RU" sz="4000" dirty="0"/>
          </a:p>
        </p:txBody>
      </p:sp>
      <p:grpSp>
        <p:nvGrpSpPr>
          <p:cNvPr id="2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39" y="460015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пролог</a:t>
            </a:r>
            <a:endParaRPr lang="ru-RU" sz="40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64086471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39" y="460015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г</a:t>
            </a:r>
            <a:r>
              <a:rPr lang="ru-RU" sz="4000" dirty="0" smtClean="0"/>
              <a:t>лава 1 «</a:t>
            </a:r>
            <a:r>
              <a:rPr lang="ru-RU" sz="4000" dirty="0" smtClean="0">
                <a:latin typeface="+mn-lt"/>
              </a:rPr>
              <a:t>Начало</a:t>
            </a:r>
            <a:r>
              <a:rPr lang="ru-RU" sz="4000" dirty="0" smtClean="0"/>
              <a:t>»</a:t>
            </a:r>
            <a:endParaRPr lang="ru-RU" sz="4000" dirty="0"/>
          </a:p>
        </p:txBody>
      </p:sp>
      <p:grpSp>
        <p:nvGrpSpPr>
          <p:cNvPr id="2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64086471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39" y="460015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г</a:t>
            </a:r>
            <a:r>
              <a:rPr lang="ru-RU" sz="4000" dirty="0" smtClean="0"/>
              <a:t>лава 2 «</a:t>
            </a:r>
            <a:r>
              <a:rPr lang="ru-RU" sz="4000" dirty="0" smtClean="0">
                <a:latin typeface="+mn-lt"/>
              </a:rPr>
              <a:t>Развилка</a:t>
            </a:r>
            <a:r>
              <a:rPr lang="ru-RU" sz="4000" dirty="0" smtClean="0"/>
              <a:t>»</a:t>
            </a:r>
            <a:endParaRPr lang="ru-RU" sz="4000" dirty="0"/>
          </a:p>
        </p:txBody>
      </p:sp>
      <p:grpSp>
        <p:nvGrpSpPr>
          <p:cNvPr id="2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64086471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39" y="460015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г</a:t>
            </a:r>
            <a:r>
              <a:rPr lang="ru-RU" sz="4000" dirty="0" smtClean="0"/>
              <a:t>лава 3 «</a:t>
            </a:r>
            <a:r>
              <a:rPr lang="ru-RU" sz="4000" dirty="0" smtClean="0">
                <a:latin typeface="+mn-lt"/>
              </a:rPr>
              <a:t>Выбор имеет последствия</a:t>
            </a:r>
            <a:r>
              <a:rPr lang="ru-RU" sz="4000" dirty="0" smtClean="0"/>
              <a:t>»</a:t>
            </a:r>
            <a:endParaRPr lang="ru-RU" sz="4000" dirty="0"/>
          </a:p>
        </p:txBody>
      </p:sp>
      <p:grpSp>
        <p:nvGrpSpPr>
          <p:cNvPr id="2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64086471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39" y="460015"/>
            <a:ext cx="9257907" cy="690677"/>
          </a:xfrm>
        </p:spPr>
        <p:txBody>
          <a:bodyPr>
            <a:normAutofit/>
          </a:bodyPr>
          <a:lstStyle/>
          <a:p>
            <a:r>
              <a:rPr lang="ru-RU" sz="4400" dirty="0" smtClean="0"/>
              <a:t>а</a:t>
            </a:r>
            <a:r>
              <a:rPr lang="ru-RU" sz="4400" dirty="0" smtClean="0"/>
              <a:t>рхитектура приложения</a:t>
            </a:r>
            <a:endParaRPr lang="ru-RU" sz="4400" dirty="0"/>
          </a:p>
        </p:txBody>
      </p:sp>
      <p:grpSp>
        <p:nvGrpSpPr>
          <p:cNvPr id="2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64086471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39" y="460015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sz="4400" smtClean="0"/>
              <a:t>Технологии</a:t>
            </a:r>
            <a:r>
              <a:rPr lang="ru-RU" sz="4400" dirty="0" smtClean="0"/>
              <a:t>, использованные при создании</a:t>
            </a:r>
            <a:endParaRPr lang="ru-RU" sz="4400" dirty="0"/>
          </a:p>
        </p:txBody>
      </p:sp>
      <p:grpSp>
        <p:nvGrpSpPr>
          <p:cNvPr id="2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64086471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IT Школа Samsung_Шаблон презентации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 Школа Samsung_Шаблон презентации</Template>
  <TotalTime>33</TotalTime>
  <Words>77</Words>
  <Application>Microsoft Office PowerPoint</Application>
  <PresentationFormat>Произвольный</PresentationFormat>
  <Paragraphs>39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SamsungOne 800C</vt:lpstr>
      <vt:lpstr>SamsungOne 450C</vt:lpstr>
      <vt:lpstr>Calibri</vt:lpstr>
      <vt:lpstr>IT Школа Samsung_Шаблон презентации</vt:lpstr>
      <vt:lpstr>Samsung IT School White</vt:lpstr>
      <vt:lpstr>Samsung IT School En</vt:lpstr>
      <vt:lpstr>Samsung IT School White En</vt:lpstr>
      <vt:lpstr>Слайд 1</vt:lpstr>
      <vt:lpstr>Индивидуальный проект  текстовый квест «Timelessness»</vt:lpstr>
      <vt:lpstr>главное меню</vt:lpstr>
      <vt:lpstr>пролог</vt:lpstr>
      <vt:lpstr>глава 1 «Начало»</vt:lpstr>
      <vt:lpstr>глава 2 «Развилка»</vt:lpstr>
      <vt:lpstr>глава 3 «Выбор имеет последствия»</vt:lpstr>
      <vt:lpstr>архитектура приложения</vt:lpstr>
      <vt:lpstr>Технологии, использованные при создании</vt:lpstr>
      <vt:lpstr>где скачать?</vt:lpstr>
      <vt:lpstr>Слайд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Wendy</dc:creator>
  <cp:lastModifiedBy>Wendy</cp:lastModifiedBy>
  <cp:revision>4</cp:revision>
  <dcterms:created xsi:type="dcterms:W3CDTF">2023-05-21T16:16:33Z</dcterms:created>
  <dcterms:modified xsi:type="dcterms:W3CDTF">2023-05-21T16:49:34Z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